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0"/>
          <a:stretch/>
        </p:blipFill>
        <p:spPr>
          <a:xfrm>
            <a:off x="0" y="2637"/>
            <a:ext cx="3626042" cy="2736304"/>
          </a:xfrm>
          <a:prstGeom prst="rect">
            <a:avLst/>
          </a:prstGeom>
        </p:spPr>
      </p:pic>
      <p:pic>
        <p:nvPicPr>
          <p:cNvPr id="2050" name="Picture 2" descr="http://clipart-work.net/data_gallery/valentines-day-hearts-love-heart-drawings-uRgHhy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42" y="2738941"/>
            <a:ext cx="2170094" cy="21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 rot="19435506">
            <a:off x="5609215" y="2442517"/>
            <a:ext cx="1128170" cy="4020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725724">
            <a:off x="5099039" y="4651687"/>
            <a:ext cx="1128170" cy="4020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00" y="222778"/>
            <a:ext cx="3403108" cy="1914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5406426"/>
            <a:ext cx="3552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snaggers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5849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7245"/>
            <a:ext cx="6512511" cy="1143000"/>
          </a:xfrm>
        </p:spPr>
        <p:txBody>
          <a:bodyPr/>
          <a:lstStyle/>
          <a:p>
            <a:pPr algn="ctr"/>
            <a:r>
              <a:rPr lang="en-US" dirty="0" err="1" smtClean="0"/>
              <a:t>snaggers</a:t>
            </a:r>
            <a:r>
              <a:rPr lang="en-US" dirty="0" smtClean="0"/>
              <a:t>?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" y="1268759"/>
            <a:ext cx="3788256" cy="25267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5" y="3795497"/>
            <a:ext cx="3062503" cy="3062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1240245"/>
            <a:ext cx="3409461" cy="2557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64171"/>
            <a:ext cx="36004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5" y="6099393"/>
            <a:ext cx="28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5" y="3064171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864096"/>
          </a:xfrm>
        </p:spPr>
        <p:txBody>
          <a:bodyPr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hips?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33371"/>
            <a:ext cx="2831555" cy="26144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24744"/>
            <a:ext cx="3131840" cy="2079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78" y="3881310"/>
            <a:ext cx="2270715" cy="2586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8"/>
          <a:stretch/>
        </p:blipFill>
        <p:spPr>
          <a:xfrm>
            <a:off x="5879303" y="3881310"/>
            <a:ext cx="3116375" cy="2586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320461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7586" y="57282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6378" y="5711757"/>
            <a:ext cx="57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2225" y="5711757"/>
            <a:ext cx="420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5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641008"/>
          </a:xfrm>
        </p:spPr>
        <p:txBody>
          <a:bodyPr/>
          <a:lstStyle/>
          <a:p>
            <a:pPr algn="ctr"/>
            <a:r>
              <a:rPr lang="en-US" dirty="0" smtClean="0"/>
              <a:t>cheddar?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60" y="1036277"/>
            <a:ext cx="2736304" cy="20326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7" y="3068960"/>
            <a:ext cx="3225552" cy="2978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82" y="3879740"/>
            <a:ext cx="2978260" cy="2978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" r="35685"/>
          <a:stretch/>
        </p:blipFill>
        <p:spPr>
          <a:xfrm>
            <a:off x="6270283" y="3068960"/>
            <a:ext cx="2887973" cy="2986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427" y="6055785"/>
            <a:ext cx="39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0125" y="3171854"/>
            <a:ext cx="41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9154" y="6055785"/>
            <a:ext cx="53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857032"/>
          </a:xfrm>
        </p:spPr>
        <p:txBody>
          <a:bodyPr/>
          <a:lstStyle/>
          <a:p>
            <a:pPr algn="ctr"/>
            <a:r>
              <a:rPr lang="en-US" dirty="0" err="1"/>
              <a:t>c</a:t>
            </a:r>
            <a:r>
              <a:rPr lang="en-US" dirty="0" err="1" smtClean="0"/>
              <a:t>appuchino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238500" cy="28670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20845"/>
            <a:ext cx="2655939" cy="2470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7476" r="6225" b="9649"/>
          <a:stretch/>
        </p:blipFill>
        <p:spPr>
          <a:xfrm>
            <a:off x="6177745" y="1723341"/>
            <a:ext cx="2723654" cy="2297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12474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5782983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4640" y="1124744"/>
            <a:ext cx="423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3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337" y="260648"/>
            <a:ext cx="6512511" cy="857032"/>
          </a:xfrm>
        </p:spPr>
        <p:txBody>
          <a:bodyPr/>
          <a:lstStyle/>
          <a:p>
            <a:pPr algn="ctr"/>
            <a:r>
              <a:rPr lang="en-US" dirty="0" smtClean="0"/>
              <a:t>cookie?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460355" cy="23988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4807" r="9822" b="11383"/>
          <a:stretch/>
        </p:blipFill>
        <p:spPr>
          <a:xfrm>
            <a:off x="3203848" y="3811555"/>
            <a:ext cx="2711490" cy="2310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38" y="1911745"/>
            <a:ext cx="2915816" cy="1877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623" y="345761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3811555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4408" y="3457612"/>
            <a:ext cx="45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785024"/>
          </a:xfrm>
        </p:spPr>
        <p:txBody>
          <a:bodyPr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ushi?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868"/>
            <a:ext cx="2843808" cy="188260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92839"/>
            <a:ext cx="2731730" cy="1827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995426"/>
            <a:ext cx="3851920" cy="1862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96" y="2494779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43227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1522" y="6137802"/>
            <a:ext cx="220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319</TotalTime>
  <Words>32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snaggers? </vt:lpstr>
      <vt:lpstr>chips? </vt:lpstr>
      <vt:lpstr>cheddar?</vt:lpstr>
      <vt:lpstr>cappuchino?</vt:lpstr>
      <vt:lpstr>cookie?</vt:lpstr>
      <vt:lpstr>sushi?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mangoes are there?</dc:title>
  <cp:lastModifiedBy>Admin</cp:lastModifiedBy>
  <cp:revision>14</cp:revision>
  <dcterms:modified xsi:type="dcterms:W3CDTF">2017-07-26T12:07:08Z</dcterms:modified>
</cp:coreProperties>
</file>